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8229600" cx="1463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3" roundtripDataSignature="AMtx7mg/6gQjC2LV8gH8sD3t6ONHvLY/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46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fdd02066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dfdd020666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fdd02066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dfdd020666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fdd02066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dfdd020666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fdd02066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dfdd02066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fdd02066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dfdd020666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fdd02066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dfdd02066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fdd02066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dfdd020666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fdd02066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dfdd020666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fdd02066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dfdd020666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fdd02066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dfdd020666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dfdd02066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dfdd020666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dfdd0206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dfdd02066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998220" y="2051686"/>
            <a:ext cx="12618721" cy="342328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998220" y="5507356"/>
            <a:ext cx="12618721" cy="180022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1007746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69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indent="-4445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2pPr>
            <a:lvl3pPr indent="-41275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3pPr>
            <a:lvl4pPr indent="-3810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810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4704396" y="-1507807"/>
            <a:ext cx="5221606" cy="12618721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8560116" y="2347913"/>
            <a:ext cx="6974206" cy="315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2159317" y="-715327"/>
            <a:ext cx="6974206" cy="928116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Trebuchet MS"/>
              <a:buNone/>
              <a:defRPr b="0" i="0" sz="5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445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1275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683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683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683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683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hyperlink" Target="https://teachersource.wol.org/resource/OBS21/44-1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different, colorful, several&#10;&#10;Description automatically generated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dfdd020666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dfdd020666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dfdd020666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dfdd020666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dfdd020666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dfdd020666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dfdd020666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3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dfdd020666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different, colorful, several&#10;&#10;Description automatically generated" id="134" name="Google Shape;1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dfdd020666_0_4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PowerPoint slide for the Younger Adaptation </a:t>
            </a:r>
            <a:r>
              <a:rPr b="1" i="1" lang="en-US" sz="5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found below.</a:t>
            </a:r>
            <a:b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you are choosing to use the Younger Adaptation portion of the lesson, be sure to modify the PowerPoint to include th</a:t>
            </a:r>
            <a:r>
              <a:rPr b="1" i="1" lang="en-US" sz="5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Younger Adaptation visual </a:t>
            </a:r>
            <a:r>
              <a:rPr b="1" i="1" lang="en-US" sz="5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i="1" lang="en-US" sz="5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link.</a:t>
            </a:r>
            <a:endParaRPr b="1" i="1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dfdd020666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351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dfdd020666_0_7">
            <a:hlinkClick r:id="rId4"/>
          </p:cNvPr>
          <p:cNvSpPr/>
          <p:nvPr/>
        </p:nvSpPr>
        <p:spPr>
          <a:xfrm>
            <a:off x="13320503" y="7632700"/>
            <a:ext cx="1031700" cy="354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</a:t>
            </a:r>
            <a:endParaRPr b="0" i="0" sz="2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fdd020666_0_10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1" lang="en-US" sz="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additional slides below are provided so the PowerPoint can be adapted to best fit your needs.  </a:t>
            </a:r>
            <a:endParaRPr b="0" i="0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&#10;&#10;Description automatically generated" id="155" name="Google Shape;155;gdfdd02066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, chat or text message&#10;&#10;Description automatically generated" id="160" name="Google Shape;16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&#10;&#10;Description automatically generated"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2020-05-18T13:51:53Z</dcterms:created>
  <dc:creator>Don Reichard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1842200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